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A7B5-E7A1-427E-BEA6-7CDBBA593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565C83-EC7C-4040-8833-C8C60465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4457B-9BCA-44F3-89B1-9785CDD41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42342-499F-4E79-B64B-34D212AA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B306-C599-44F4-AE33-5F42C942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2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F6CD-A91D-4B7D-AA23-9D6DE22F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EF439-AF4F-4D0A-9B84-22CB5FD4C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8C73-4617-44E1-A3A5-1C28D17D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C2934-6CDA-4001-B1C6-E827AD9A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E50E3-9716-4E61-8B01-7B89A206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C650F1-44EF-4F2F-A575-4750AE11C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57D1F-7D99-4EB7-A943-F47BF212D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53EE7-D81A-48FA-B672-B853F8A8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846A-304A-4C79-8C90-28EEB127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BB8FE-64AD-4519-A61E-ACCC1709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DEDB-49B6-43F4-AF9D-0B68F147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FFAD7-98E5-4E1E-BAE8-3BA1036B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B424-2A46-4E4C-A0FD-33B11478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92BAC-B1FF-4F89-974E-432DBA35D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6BA1D-8417-4841-A8BF-730471B0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82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2701-6DB3-4A8C-8680-C5F53BD9A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AA260-78E1-4846-BF3C-827AB949B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B02A-742E-4E94-B6B8-DC2C5A95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0D959-4097-40C4-BA3D-5CA004DB4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401B6-AB4F-4488-AF3B-87A965C5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80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D894-E7B4-4F75-AE80-3D907FFF9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3B074-B884-4192-80A6-58B48EBB2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9FFC4-9C5C-4A4A-808C-48A04881A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0C5B8-3C6F-467E-84FC-B729B9FB2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79179-0137-41B4-865C-3CF0BF01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6D218-57AF-4313-A5BC-69E51340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3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7F5F-EED0-457D-9AD6-317E61AB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3FA0A-3E18-41EE-B596-1D8AD4125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94812-AF76-41A1-8B53-AF6DF1838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2B152-1D0C-49A6-BD6A-E5899888D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E60347-90E3-47C4-860A-653C3C942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13D37B-E78D-41AF-9717-B9469F3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A45B8-153B-48F4-95AD-AA453207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F5E9BC-FC85-444C-8890-7DF5B541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23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D787-6F8C-45FD-92C6-98E53E6C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18CE3-8507-4D82-A241-D5600C61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C1BEE-0907-4BFB-807A-1A8050E7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34DEC-446C-4BDB-A10E-44001A14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5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ACCE7-1C52-4D99-A728-3713EDB4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C8AB5-B13A-40F0-8825-3A3DB2F59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6A29-2484-4D85-B0FB-2818351B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5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3C76D-46BE-4379-925C-847BA32D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D061-9FFA-4A8D-A312-ABF37E7D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4EBC1-3A24-4FF5-B8CC-EE41D243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A5E04-D225-4047-AA4C-F2F99243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874FE-B28E-4F89-8954-D24F7DC1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1BE8-0270-42EC-8433-39877A4B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7F15-B1A0-4B32-962A-C8701E54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D61C2-7FD6-4553-86EB-29F929805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01794-F8B4-4D98-90CB-CC37CBCBF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2D81C-88EA-459C-9731-5040DDBB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82EAE-5909-4EA0-9612-C6F73CED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4FF1C-BF57-4BF9-8B4F-E66D0BC8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0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B8D4-3D9B-4872-BA00-D22AA068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270BD-E9E8-4F8A-B34A-B93EFD86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83EEE-B64A-4ADC-83DA-14DE07251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FB77C-DE1C-4A22-BF6E-B4C47D310D1A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5C48E-54F2-4E7A-977E-705883D0A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5F57A-9895-4CBC-84B6-BC0E96ECF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1BA5E-D64D-446A-B7EC-D1961337B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6FB7-1609-4291-8393-5D5F6B15D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Purdue Smart MFG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961CE-1774-4F29-A87D-7B17E475C8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Smart Foundry Design &#10;Athinarayanan. Ragu ">
            <a:extLst>
              <a:ext uri="{FF2B5EF4-FFF2-40B4-BE49-F238E27FC236}">
                <a16:creationId xmlns:a16="http://schemas.microsoft.com/office/drawing/2014/main" id="{053D0412-88EC-4387-8E85-68CE1C99D3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575" y="643467"/>
            <a:ext cx="981685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CE013-EB30-4476-9433-4DB7BDD03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0" y="643467"/>
            <a:ext cx="990411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28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囗 L 一 冖 」 囗 囗 囗 囗 &#10;三 &gt; 1333d ">
            <a:extLst>
              <a:ext uri="{FF2B5EF4-FFF2-40B4-BE49-F238E27FC236}">
                <a16:creationId xmlns:a16="http://schemas.microsoft.com/office/drawing/2014/main" id="{6D143DEE-6BE9-4E1C-A83D-903F155839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466088"/>
            <a:ext cx="10905066" cy="392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0ABDCF-F822-448A-950E-66E0FDDF1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854" y="643467"/>
            <a:ext cx="986029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35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mart Factory: Cyber-Physical Production System &#10;System Details &#10;Integration between humans, machines, products, and &#10;processes incorporating data, AR, IOT, Digital Twin, and &#10;Industry d. O &#10;Highly flexible and agile production With cormputer &#10;assisted guidance &#10;Batch Size-I Mass Customization with Quick Changeover &#10;with capability &#10;PURDUE ">
            <a:extLst>
              <a:ext uri="{FF2B5EF4-FFF2-40B4-BE49-F238E27FC236}">
                <a16:creationId xmlns:a16="http://schemas.microsoft.com/office/drawing/2014/main" id="{1AB9337E-7FE8-46FA-8BD3-0F1CFC86AA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5854" y="643467"/>
            <a:ext cx="9860291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5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mart Factory: Connected Worker Cell &#10;Al, VR &amp; Machine &#10;Assisted &#10;Options for Robotic &#10;Integration or Assistance &#10;Dynamic Work &#10;Fixture &#10;Pick &amp; Place &#10;Quality inspect &#10;Highly agile &amp; Flexible &#10;Al &amp; Digital Work &#10;Instructions &#10;Final product Assembly &#10;Line &#10;product Option install &#10;Disassembly &#10;Rework &#10;Qty: 6 systems &#10;Similar desi n, each &#10;reconfi uragle from &#10;Assisteå to Automated &#10;1 &#10;PURDUE &#10;Athlnar anan. ka u &#10;polytechnic Institute ">
            <a:extLst>
              <a:ext uri="{FF2B5EF4-FFF2-40B4-BE49-F238E27FC236}">
                <a16:creationId xmlns:a16="http://schemas.microsoft.com/office/drawing/2014/main" id="{1AB58B06-0B8C-42AE-8468-C01C659F83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528" y="643467"/>
            <a:ext cx="999294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mart Factory: Additive Manufacturing &#10;PURDUE &#10;Athlnara anam Ra u &#10;polytechnic Institute ">
            <a:extLst>
              <a:ext uri="{FF2B5EF4-FFF2-40B4-BE49-F238E27FC236}">
                <a16:creationId xmlns:a16="http://schemas.microsoft.com/office/drawing/2014/main" id="{71BA6B71-D39D-49C0-B5D0-BE170ECEC9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528" y="643467"/>
            <a:ext cx="999294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2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mart Factory: Automated Assembly &#10;• Fully Automated &#10;• High Speed &#10;• Data Generation &#10;Top &#10;Kinøin. &#10;Rw TNek &#10;Athinarayanan, Ragu ">
            <a:extLst>
              <a:ext uri="{FF2B5EF4-FFF2-40B4-BE49-F238E27FC236}">
                <a16:creationId xmlns:a16="http://schemas.microsoft.com/office/drawing/2014/main" id="{6C04FC66-319A-493F-8566-2DE2496A57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101" y="643467"/>
            <a:ext cx="977379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mart Factory: Automated Cells &#10;PURDUE &#10;Athinarayanan. Ragu &#10;polytechnic Institute ">
            <a:extLst>
              <a:ext uri="{FF2B5EF4-FFF2-40B4-BE49-F238E27FC236}">
                <a16:creationId xmlns:a16="http://schemas.microsoft.com/office/drawing/2014/main" id="{9C7DB1A2-5666-42FE-ADF5-F1C8320489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1836" y="643467"/>
            <a:ext cx="994832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1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Demo &#10;Use simulated input data following the format below: &#10;chemicals &#10;Robot arm &#10;Clamping mechanism: &#10;{&quot;time&quot;: timestamp, &#10;&quot;data {&quot;Clamp &quot;position}}; &#10;Robot arm: &#10;{&quot;time&quot;: timestamp, &#10;&quot;data&quot;: {&quot;axis1&quot;:JointAngle1, &#10;&quot;axis2&quot;:JointAngle2, &#10;&quot;axis6&quot;:JointAngle6)}; &#10;Athinarayanan. Raqu CESMII - All Rights Reserved &#10;Liquid level: &#10;{'time&quot;: timestamp, &#10;&quot;data&quot;: ">
            <a:extLst>
              <a:ext uri="{FF2B5EF4-FFF2-40B4-BE49-F238E27FC236}">
                <a16:creationId xmlns:a16="http://schemas.microsoft.com/office/drawing/2014/main" id="{F122E48B-B108-41A1-82E6-CAA29DA40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571" y="643467"/>
            <a:ext cx="981685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8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mart Factory Digital Twin — Cloud Implementation &#10;SM profiles retrieve and store data &#10;in the GraphDB &#10;Digital twin &#10;Appl &#10;Material &#10;Flow A OD &#10;ThinkIQ &#10;unity &#10;Profile &#10;Market &#10;SM PROFILES/lnformation &#10;Models &#10;create SM profiles &#10;Athinarayanan. tufacturing Summit 2021 &#10;GraphOL &#10;SM Cloud-platform &#10;M EDGE - connect, Ingest, Buffer (03, opc, CIP, MQTT.. &#10;PURDUE &#10;UNIVERSITY. &#10;GraphDB &#10;Directory &#10;Integration &#10;Ill. &#10;Run unity application to visualize the digital twin in real-time ">
            <a:extLst>
              <a:ext uri="{FF2B5EF4-FFF2-40B4-BE49-F238E27FC236}">
                <a16:creationId xmlns:a16="http://schemas.microsoft.com/office/drawing/2014/main" id="{F6E209FB-3308-4351-8040-FD4A9DF9B8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9101" y="643467"/>
            <a:ext cx="9773798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6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Purdue Smart MFG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Purdue Smart MFG</dc:title>
  <dc:creator>Balamurugan Balakreshnan</dc:creator>
  <cp:lastModifiedBy>Balamurugan Balakreshnan</cp:lastModifiedBy>
  <cp:revision>1</cp:revision>
  <dcterms:created xsi:type="dcterms:W3CDTF">2022-03-22T11:20:43Z</dcterms:created>
  <dcterms:modified xsi:type="dcterms:W3CDTF">2022-03-22T11:26:17Z</dcterms:modified>
</cp:coreProperties>
</file>